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3" r:id="rId6"/>
    <p:sldId id="264" r:id="rId7"/>
    <p:sldId id="265" r:id="rId8"/>
    <p:sldId id="261" r:id="rId9"/>
    <p:sldId id="267" r:id="rId10"/>
    <p:sldId id="266" r:id="rId11"/>
    <p:sldId id="268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400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68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98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17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477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392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144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239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082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270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547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92291-1BAA-4805-B076-57C8958F51F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232E9-057A-4B26-BBF7-3CB3A55EF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408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포켓몬스터</a:t>
            </a:r>
            <a:br>
              <a:rPr lang="en-US" altLang="ko-KR" dirty="0"/>
            </a:br>
            <a:r>
              <a:rPr lang="en-US" altLang="ko-KR" sz="4800" dirty="0"/>
              <a:t>GUI </a:t>
            </a:r>
            <a:r>
              <a:rPr lang="ko-KR" altLang="en-US" sz="4800" dirty="0"/>
              <a:t>프로그래밍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고경석</a:t>
            </a:r>
          </a:p>
        </p:txBody>
      </p:sp>
    </p:spTree>
    <p:extLst>
      <p:ext uri="{BB962C8B-B14F-4D97-AF65-F5344CB8AC3E}">
        <p14:creationId xmlns:p14="http://schemas.microsoft.com/office/powerpoint/2010/main" val="2816610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224" y="1523159"/>
            <a:ext cx="5377296" cy="427511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4" y="4979133"/>
            <a:ext cx="3294226" cy="14157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4" y="1798517"/>
            <a:ext cx="3454635" cy="2737857"/>
          </a:xfrm>
          <a:prstGeom prst="rect">
            <a:avLst/>
          </a:prstGeom>
        </p:spPr>
      </p:pic>
      <p:sp>
        <p:nvSpPr>
          <p:cNvPr id="7" name="원호 6"/>
          <p:cNvSpPr/>
          <p:nvPr/>
        </p:nvSpPr>
        <p:spPr>
          <a:xfrm rot="1092030">
            <a:off x="2603757" y="3502443"/>
            <a:ext cx="405599" cy="1246910"/>
          </a:xfrm>
          <a:prstGeom prst="arc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3087584" y="1626919"/>
            <a:ext cx="700640" cy="21731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61255" y="370055"/>
            <a:ext cx="4643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자연스러운 그래픽 처리를 위한 함수 동작</a:t>
            </a:r>
          </a:p>
        </p:txBody>
      </p:sp>
    </p:spTree>
    <p:extLst>
      <p:ext uri="{BB962C8B-B14F-4D97-AF65-F5344CB8AC3E}">
        <p14:creationId xmlns:p14="http://schemas.microsoft.com/office/powerpoint/2010/main" val="2841123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76" y="831273"/>
            <a:ext cx="8377906" cy="56289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1891" y="308758"/>
            <a:ext cx="4227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중 </a:t>
            </a:r>
            <a:r>
              <a:rPr lang="ko-KR" altLang="en-US" dirty="0" err="1"/>
              <a:t>쓰레드</a:t>
            </a:r>
            <a:r>
              <a:rPr lang="ko-KR" altLang="en-US" dirty="0"/>
              <a:t> 소켓 그래픽 처리</a:t>
            </a:r>
          </a:p>
        </p:txBody>
      </p:sp>
    </p:spTree>
    <p:extLst>
      <p:ext uri="{BB962C8B-B14F-4D97-AF65-F5344CB8AC3E}">
        <p14:creationId xmlns:p14="http://schemas.microsoft.com/office/powerpoint/2010/main" val="972827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FF0000"/>
                </a:solidFill>
              </a:rPr>
              <a:t>기능적으로 우수한점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C# </a:t>
            </a:r>
            <a:r>
              <a:rPr lang="ko-KR" altLang="en-US" dirty="0"/>
              <a:t>도구들의 유동적 생성 및 제거</a:t>
            </a:r>
            <a:endParaRPr lang="en-US" altLang="ko-KR" dirty="0"/>
          </a:p>
          <a:p>
            <a:r>
              <a:rPr lang="ko-KR" altLang="en-US" dirty="0"/>
              <a:t>자연스러운 그래픽 처리</a:t>
            </a:r>
            <a:endParaRPr lang="en-US" altLang="ko-KR" dirty="0"/>
          </a:p>
          <a:p>
            <a:r>
              <a:rPr lang="ko-KR" altLang="en-US" dirty="0"/>
              <a:t> 다중 </a:t>
            </a:r>
            <a:r>
              <a:rPr lang="ko-KR" altLang="en-US" dirty="0" err="1"/>
              <a:t>쓰레드를</a:t>
            </a:r>
            <a:r>
              <a:rPr lang="ko-KR" altLang="en-US" dirty="0"/>
              <a:t> 통해 통신 중에도 동작 수행</a:t>
            </a:r>
            <a:endParaRPr lang="en-US" altLang="ko-KR" dirty="0"/>
          </a:p>
          <a:p>
            <a:r>
              <a:rPr lang="ko-KR" altLang="en-US" dirty="0"/>
              <a:t>예외처리</a:t>
            </a:r>
            <a:endParaRPr lang="en-US" altLang="ko-KR" dirty="0"/>
          </a:p>
          <a:p>
            <a:r>
              <a:rPr lang="ko-KR" altLang="en-US" dirty="0"/>
              <a:t>통신 중 연속된 데이터 처리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8605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-240515"/>
            <a:ext cx="7886700" cy="1325563"/>
          </a:xfrm>
        </p:spPr>
        <p:txBody>
          <a:bodyPr/>
          <a:lstStyle/>
          <a:p>
            <a:r>
              <a:rPr lang="ko-KR" altLang="en-US" dirty="0"/>
              <a:t>영상</a:t>
            </a:r>
          </a:p>
        </p:txBody>
      </p:sp>
      <p:pic>
        <p:nvPicPr>
          <p:cNvPr id="5" name="bandicam 2019-06-16 23-33-52-98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754" y="873529"/>
            <a:ext cx="8894618" cy="477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988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FF0000"/>
                </a:solidFill>
              </a:rPr>
              <a:t>배운 것 중 사용한 기술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825625"/>
            <a:ext cx="7625334" cy="3648583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인터페이스 </a:t>
            </a:r>
            <a:r>
              <a:rPr lang="en-US" altLang="ko-KR" sz="2400" dirty="0"/>
              <a:t>(</a:t>
            </a:r>
            <a:r>
              <a:rPr lang="ko-KR" altLang="en-US" sz="2400" dirty="0"/>
              <a:t>특정 </a:t>
            </a:r>
            <a:r>
              <a:rPr lang="ko-KR" altLang="en-US" sz="2400" dirty="0" err="1"/>
              <a:t>포켓몬</a:t>
            </a:r>
            <a:r>
              <a:rPr lang="ko-KR" altLang="en-US" sz="2400" dirty="0"/>
              <a:t> 스킬 추가</a:t>
            </a:r>
            <a:r>
              <a:rPr lang="en-US" altLang="ko-KR" sz="2400" dirty="0"/>
              <a:t>)</a:t>
            </a:r>
          </a:p>
          <a:p>
            <a:r>
              <a:rPr lang="ko-KR" altLang="en-US" sz="2400" dirty="0" err="1"/>
              <a:t>쓰레드</a:t>
            </a:r>
            <a:r>
              <a:rPr lang="ko-KR" altLang="en-US" sz="2400" dirty="0"/>
              <a:t> </a:t>
            </a:r>
            <a:r>
              <a:rPr lang="en-US" altLang="ko-KR" sz="2400" dirty="0"/>
              <a:t>(</a:t>
            </a:r>
            <a:r>
              <a:rPr lang="ko-KR" altLang="en-US" sz="2400" dirty="0"/>
              <a:t>소켓 및 그래픽 처리</a:t>
            </a:r>
            <a:r>
              <a:rPr lang="en-US" altLang="ko-KR" sz="2400" dirty="0"/>
              <a:t>)</a:t>
            </a:r>
          </a:p>
          <a:p>
            <a:r>
              <a:rPr lang="ko-KR" altLang="en-US" sz="2400" dirty="0"/>
              <a:t>소켓 서버 </a:t>
            </a:r>
            <a:r>
              <a:rPr lang="en-US" altLang="ko-KR" sz="2400" dirty="0"/>
              <a:t>&amp; </a:t>
            </a:r>
            <a:r>
              <a:rPr lang="ko-KR" altLang="en-US" sz="2400" dirty="0"/>
              <a:t>클라이언트 </a:t>
            </a:r>
            <a:r>
              <a:rPr lang="en-US" altLang="ko-KR" sz="2400" dirty="0"/>
              <a:t>(</a:t>
            </a:r>
            <a:r>
              <a:rPr lang="ko-KR" altLang="en-US" sz="2400" dirty="0"/>
              <a:t>사용자 들 간의 캐릭터표현</a:t>
            </a:r>
            <a:r>
              <a:rPr lang="en-US" altLang="ko-KR" sz="2400" dirty="0"/>
              <a:t>)</a:t>
            </a:r>
          </a:p>
          <a:p>
            <a:r>
              <a:rPr lang="ko-KR" altLang="en-US" sz="2400" dirty="0"/>
              <a:t>상속 </a:t>
            </a:r>
            <a:r>
              <a:rPr lang="en-US" altLang="ko-KR" sz="2400" dirty="0"/>
              <a:t>(</a:t>
            </a:r>
            <a:r>
              <a:rPr lang="ko-KR" altLang="en-US" sz="2400" dirty="0" err="1"/>
              <a:t>포켓몬</a:t>
            </a:r>
            <a:r>
              <a:rPr lang="ko-KR" altLang="en-US" sz="2400" dirty="0"/>
              <a:t> </a:t>
            </a:r>
            <a:r>
              <a:rPr lang="en-US" altLang="ko-KR" sz="2400" dirty="0"/>
              <a:t>– </a:t>
            </a:r>
            <a:r>
              <a:rPr lang="ko-KR" altLang="en-US" sz="2400" dirty="0"/>
              <a:t>불 </a:t>
            </a:r>
            <a:r>
              <a:rPr lang="en-US" altLang="ko-KR" sz="2400" dirty="0"/>
              <a:t>– </a:t>
            </a:r>
            <a:r>
              <a:rPr lang="ko-KR" altLang="en-US" sz="2400" dirty="0"/>
              <a:t>파이리</a:t>
            </a:r>
            <a:r>
              <a:rPr lang="en-US" altLang="ko-KR" sz="2400" dirty="0"/>
              <a:t>), (</a:t>
            </a:r>
            <a:r>
              <a:rPr lang="ko-KR" altLang="en-US" sz="2400" dirty="0" err="1"/>
              <a:t>맵</a:t>
            </a:r>
            <a:r>
              <a:rPr lang="en-US" altLang="ko-KR" sz="2400" dirty="0"/>
              <a:t>- </a:t>
            </a:r>
            <a:r>
              <a:rPr lang="ko-KR" altLang="en-US" sz="2400" dirty="0"/>
              <a:t>시작 </a:t>
            </a:r>
            <a:r>
              <a:rPr lang="ko-KR" altLang="en-US" sz="2400" dirty="0" err="1"/>
              <a:t>맵</a:t>
            </a:r>
            <a:r>
              <a:rPr lang="en-US" altLang="ko-KR" sz="2400" dirty="0"/>
              <a:t>)</a:t>
            </a:r>
          </a:p>
          <a:p>
            <a:r>
              <a:rPr lang="ko-KR" altLang="en-US" sz="2400" dirty="0"/>
              <a:t>추상화 클래스 </a:t>
            </a:r>
            <a:r>
              <a:rPr lang="en-US" altLang="ko-KR" sz="2400" dirty="0"/>
              <a:t>(</a:t>
            </a:r>
            <a:r>
              <a:rPr lang="ko-KR" altLang="en-US" sz="2400" dirty="0"/>
              <a:t>상속 구조간의 </a:t>
            </a:r>
            <a:r>
              <a:rPr lang="ko-KR" altLang="en-US" sz="2400" dirty="0" err="1"/>
              <a:t>인스턴스화</a:t>
            </a:r>
            <a:r>
              <a:rPr lang="ko-KR" altLang="en-US" sz="2400" dirty="0"/>
              <a:t> 방지</a:t>
            </a:r>
            <a:r>
              <a:rPr lang="en-US" altLang="ko-KR" sz="2400" dirty="0"/>
              <a:t>, </a:t>
            </a:r>
            <a:r>
              <a:rPr lang="ko-KR" altLang="en-US" sz="2400" dirty="0"/>
              <a:t>등</a:t>
            </a:r>
            <a:r>
              <a:rPr lang="en-US" altLang="ko-KR" sz="2400" dirty="0"/>
              <a:t>)</a:t>
            </a:r>
          </a:p>
          <a:p>
            <a:r>
              <a:rPr lang="ko-KR" altLang="en-US" sz="2400" dirty="0"/>
              <a:t>가상 </a:t>
            </a:r>
            <a:r>
              <a:rPr lang="ko-KR" altLang="en-US" sz="2400" dirty="0" err="1"/>
              <a:t>메소드</a:t>
            </a:r>
            <a:r>
              <a:rPr lang="ko-KR" altLang="en-US" sz="2400" dirty="0"/>
              <a:t> </a:t>
            </a:r>
            <a:r>
              <a:rPr lang="en-US" altLang="ko-KR" sz="2400" dirty="0"/>
              <a:t>(</a:t>
            </a:r>
            <a:r>
              <a:rPr lang="ko-KR" altLang="en-US" sz="2400" dirty="0"/>
              <a:t>특정 스킬 선택 생성</a:t>
            </a:r>
            <a:r>
              <a:rPr lang="en-US" altLang="ko-KR" sz="2400" dirty="0"/>
              <a:t>)</a:t>
            </a:r>
          </a:p>
          <a:p>
            <a:r>
              <a:rPr lang="ko-KR" altLang="en-US" sz="2400" dirty="0"/>
              <a:t>데이터 저장을 위한 파일 입출력 </a:t>
            </a:r>
            <a:r>
              <a:rPr lang="en-US" altLang="ko-KR" sz="2400" dirty="0"/>
              <a:t>(</a:t>
            </a:r>
            <a:r>
              <a:rPr lang="ko-KR" altLang="en-US" sz="2400" dirty="0"/>
              <a:t>데이터 저장 및 로드</a:t>
            </a:r>
            <a:r>
              <a:rPr lang="en-US" altLang="ko-KR" sz="2400" dirty="0"/>
              <a:t>)</a:t>
            </a:r>
          </a:p>
          <a:p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009369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FF0000"/>
                </a:solidFill>
              </a:rPr>
              <a:t>따로 공부해서 적용한 기술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97537" y="1690689"/>
            <a:ext cx="5310758" cy="3095067"/>
          </a:xfrm>
        </p:spPr>
        <p:txBody>
          <a:bodyPr>
            <a:normAutofit lnSpcReduction="10000"/>
          </a:bodyPr>
          <a:lstStyle/>
          <a:p>
            <a:r>
              <a:rPr lang="ko-KR" altLang="en-US" sz="1800" dirty="0"/>
              <a:t>코드를 통한 객체 생성 </a:t>
            </a:r>
            <a:endParaRPr lang="en-US" altLang="ko-KR" sz="1800" dirty="0"/>
          </a:p>
          <a:p>
            <a:r>
              <a:rPr lang="ko-KR" altLang="en-US" sz="1800" dirty="0"/>
              <a:t>객체들의 생성 소멸</a:t>
            </a:r>
            <a:endParaRPr lang="en-US" altLang="ko-KR" sz="1800" dirty="0"/>
          </a:p>
          <a:p>
            <a:r>
              <a:rPr lang="ko-KR" altLang="en-US" sz="1800" dirty="0"/>
              <a:t>객체들 간의 상속 조건</a:t>
            </a:r>
            <a:r>
              <a:rPr lang="en-US" altLang="ko-KR" sz="1800" dirty="0"/>
              <a:t>(</a:t>
            </a:r>
            <a:r>
              <a:rPr lang="ko-KR" altLang="en-US" sz="1800" dirty="0"/>
              <a:t>배경 제거를 위한 상속</a:t>
            </a:r>
            <a:r>
              <a:rPr lang="en-US" altLang="ko-KR" sz="1800" dirty="0"/>
              <a:t>)</a:t>
            </a:r>
          </a:p>
          <a:p>
            <a:r>
              <a:rPr lang="ko-KR" altLang="en-US" sz="1800" dirty="0"/>
              <a:t>통신으로 인한 중단을 막기 위한 </a:t>
            </a:r>
            <a:r>
              <a:rPr lang="en-US" altLang="ko-KR" sz="1800" dirty="0"/>
              <a:t>Try , Catch </a:t>
            </a:r>
            <a:r>
              <a:rPr lang="ko-KR" altLang="en-US" sz="1800" dirty="0"/>
              <a:t>처리</a:t>
            </a:r>
            <a:endParaRPr lang="en-US" altLang="ko-KR" sz="1800" dirty="0"/>
          </a:p>
          <a:p>
            <a:r>
              <a:rPr lang="ko-KR" altLang="en-US" sz="1800" dirty="0"/>
              <a:t>이중 </a:t>
            </a:r>
            <a:r>
              <a:rPr lang="ko-KR" altLang="en-US" sz="1800" dirty="0" err="1"/>
              <a:t>쓰레드</a:t>
            </a:r>
            <a:r>
              <a:rPr lang="en-US" altLang="ko-KR" sz="1800" dirty="0"/>
              <a:t>(</a:t>
            </a:r>
            <a:r>
              <a:rPr lang="ko-KR" altLang="en-US" sz="1800" dirty="0" err="1"/>
              <a:t>쓰레드</a:t>
            </a:r>
            <a:r>
              <a:rPr lang="ko-KR" altLang="en-US" sz="1800" dirty="0"/>
              <a:t> 중 </a:t>
            </a:r>
            <a:r>
              <a:rPr lang="ko-KR" altLang="en-US" sz="1800" dirty="0" err="1"/>
              <a:t>쓰레드</a:t>
            </a:r>
            <a:r>
              <a:rPr lang="ko-KR" altLang="en-US" sz="1800" dirty="0"/>
              <a:t> 생성 및 호출</a:t>
            </a:r>
            <a:r>
              <a:rPr lang="en-US" altLang="ko-KR" sz="1800" dirty="0"/>
              <a:t>)</a:t>
            </a:r>
          </a:p>
          <a:p>
            <a:r>
              <a:rPr lang="ko-KR" altLang="en-US" sz="1800" dirty="0"/>
              <a:t>상속 구조간의 </a:t>
            </a:r>
            <a:r>
              <a:rPr lang="ko-KR" altLang="en-US" sz="1800" dirty="0" err="1"/>
              <a:t>메소드</a:t>
            </a:r>
            <a:r>
              <a:rPr lang="ko-KR" altLang="en-US" sz="1800" dirty="0"/>
              <a:t> 호출 방법</a:t>
            </a:r>
            <a:r>
              <a:rPr lang="en-US" altLang="ko-KR" sz="1800" dirty="0"/>
              <a:t>(</a:t>
            </a:r>
            <a:r>
              <a:rPr lang="ko-KR" altLang="en-US" sz="1800" dirty="0"/>
              <a:t>캐스팅</a:t>
            </a:r>
            <a:r>
              <a:rPr lang="en-US" altLang="ko-KR" sz="1800" dirty="0"/>
              <a:t>)</a:t>
            </a:r>
          </a:p>
          <a:p>
            <a:r>
              <a:rPr lang="ko-KR" altLang="en-US" sz="1800" dirty="0"/>
              <a:t>자연스러운 그래픽 처리를 위한 </a:t>
            </a:r>
            <a:r>
              <a:rPr lang="en-US" altLang="ko-KR" sz="1800" dirty="0" err="1"/>
              <a:t>DoEvent</a:t>
            </a:r>
          </a:p>
          <a:p>
            <a:r>
              <a:rPr lang="ko-KR" altLang="en-US" sz="1800" dirty="0"/>
              <a:t>하위 객체의 </a:t>
            </a:r>
            <a:r>
              <a:rPr lang="en-US" altLang="ko-KR" sz="1800" dirty="0" err="1"/>
              <a:t>KeyEvent</a:t>
            </a:r>
            <a:r>
              <a:rPr lang="en-US" altLang="ko-KR" sz="1800" dirty="0"/>
              <a:t> </a:t>
            </a:r>
            <a:r>
              <a:rPr lang="ko-KR" altLang="en-US" sz="1800" dirty="0"/>
              <a:t>발생 시</a:t>
            </a:r>
            <a:r>
              <a:rPr lang="en-US" altLang="ko-KR" sz="1800" dirty="0"/>
              <a:t> </a:t>
            </a:r>
            <a:r>
              <a:rPr lang="ko-KR" altLang="en-US" sz="1800" dirty="0"/>
              <a:t>처리 후 상위 객체의 이벤트 발생 제거</a:t>
            </a:r>
            <a:r>
              <a:rPr lang="en-US" altLang="ko-KR" sz="1800" dirty="0"/>
              <a:t> </a:t>
            </a:r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295" y="1844772"/>
            <a:ext cx="3107055" cy="327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253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87080"/>
            <a:ext cx="360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클래스 다이어그램</a:t>
            </a:r>
            <a:endParaRPr lang="en-US" altLang="ko-KR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0" y="456412"/>
            <a:ext cx="3088145" cy="3431970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Form</a:t>
            </a:r>
          </a:p>
          <a:p>
            <a:r>
              <a:rPr lang="en-US" altLang="ko-KR" sz="1000" dirty="0"/>
              <a:t>STARTIMAGE </a:t>
            </a:r>
            <a:r>
              <a:rPr lang="en-US" altLang="ko-KR" sz="1000" dirty="0" err="1"/>
              <a:t>StartImage</a:t>
            </a:r>
            <a:r>
              <a:rPr lang="en-US" altLang="ko-KR" sz="1000" dirty="0"/>
              <a:t> //</a:t>
            </a:r>
            <a:r>
              <a:rPr lang="ko-KR" altLang="en-US" sz="1000" dirty="0"/>
              <a:t>시작 화면 클래스</a:t>
            </a:r>
            <a:endParaRPr lang="en-US" altLang="ko-KR" sz="1000" dirty="0"/>
          </a:p>
          <a:p>
            <a:r>
              <a:rPr lang="en-US" altLang="ko-KR" sz="1000" dirty="0" err="1"/>
              <a:t>FeildMap</a:t>
            </a:r>
            <a:r>
              <a:rPr lang="en-US" altLang="ko-KR" sz="1000" dirty="0"/>
              <a:t> </a:t>
            </a:r>
            <a:r>
              <a:rPr lang="en-US" altLang="ko-KR" sz="1000" dirty="0" err="1"/>
              <a:t>feildMap</a:t>
            </a:r>
            <a:r>
              <a:rPr lang="en-US" altLang="ko-KR" sz="1000" dirty="0"/>
              <a:t> // </a:t>
            </a:r>
            <a:r>
              <a:rPr lang="ko-KR" altLang="en-US" sz="1000" dirty="0"/>
              <a:t>주 화면 </a:t>
            </a:r>
            <a:r>
              <a:rPr lang="ko-KR" altLang="en-US" sz="1000" dirty="0" err="1"/>
              <a:t>맵</a:t>
            </a:r>
            <a:r>
              <a:rPr lang="ko-KR" altLang="en-US" sz="1000" dirty="0"/>
              <a:t> 동작 클래스</a:t>
            </a:r>
            <a:endParaRPr lang="en-US" altLang="ko-KR" sz="1000" dirty="0"/>
          </a:p>
          <a:p>
            <a:r>
              <a:rPr lang="en-US" altLang="ko-KR" sz="1000" dirty="0"/>
              <a:t>Character </a:t>
            </a:r>
            <a:r>
              <a:rPr lang="en-US" altLang="ko-KR" sz="1000" dirty="0" err="1"/>
              <a:t>myCharacter</a:t>
            </a:r>
            <a:r>
              <a:rPr lang="en-US" altLang="ko-KR" sz="1000" dirty="0"/>
              <a:t> //</a:t>
            </a:r>
            <a:r>
              <a:rPr lang="ko-KR" altLang="en-US" sz="1000" dirty="0"/>
              <a:t>내 캐릭터 클래스</a:t>
            </a:r>
            <a:endParaRPr lang="en-US" altLang="ko-KR" sz="1000" dirty="0"/>
          </a:p>
          <a:p>
            <a:r>
              <a:rPr lang="en-US" altLang="ko-KR" sz="1000" dirty="0"/>
              <a:t>Information Info // </a:t>
            </a:r>
            <a:r>
              <a:rPr lang="ko-KR" altLang="en-US" sz="1000" dirty="0" err="1"/>
              <a:t>정보창</a:t>
            </a:r>
            <a:endParaRPr lang="en-US" altLang="ko-KR" sz="1000" dirty="0"/>
          </a:p>
          <a:p>
            <a:r>
              <a:rPr lang="en-US" altLang="ko-KR" sz="1000" dirty="0"/>
              <a:t>Battle </a:t>
            </a:r>
            <a:r>
              <a:rPr lang="en-US" altLang="ko-KR" sz="1000" dirty="0" err="1"/>
              <a:t>battle</a:t>
            </a:r>
            <a:r>
              <a:rPr lang="en-US" altLang="ko-KR" sz="1000" dirty="0"/>
              <a:t> // </a:t>
            </a:r>
            <a:r>
              <a:rPr lang="ko-KR" altLang="en-US" sz="1000" dirty="0"/>
              <a:t>배틀 화면 클래스</a:t>
            </a:r>
            <a:endParaRPr lang="en-US" altLang="ko-KR" sz="1000" dirty="0"/>
          </a:p>
          <a:p>
            <a:r>
              <a:rPr lang="en-US" altLang="ko-KR" sz="1000" dirty="0"/>
              <a:t>Public string </a:t>
            </a:r>
            <a:r>
              <a:rPr lang="en-US" altLang="ko-KR" sz="1000" dirty="0" err="1"/>
              <a:t>CurrentImage</a:t>
            </a:r>
            <a:r>
              <a:rPr lang="en-US" altLang="ko-KR" sz="1000" dirty="0"/>
              <a:t> // </a:t>
            </a:r>
            <a:r>
              <a:rPr lang="ko-KR" altLang="en-US" sz="1000" dirty="0"/>
              <a:t>현재 화면 </a:t>
            </a:r>
            <a:r>
              <a:rPr lang="ko-KR" altLang="en-US" sz="1000" dirty="0" err="1"/>
              <a:t>저장값</a:t>
            </a:r>
            <a:endParaRPr lang="en-US" altLang="ko-KR" sz="1000" dirty="0"/>
          </a:p>
          <a:p>
            <a:r>
              <a:rPr lang="en-US" altLang="ko-KR" sz="1000" dirty="0"/>
              <a:t>Public </a:t>
            </a:r>
            <a:r>
              <a:rPr lang="en-US" altLang="ko-KR" sz="1000" dirty="0" err="1"/>
              <a:t>SoundPlayer</a:t>
            </a:r>
            <a:r>
              <a:rPr lang="en-US" altLang="ko-KR" sz="1000" dirty="0"/>
              <a:t> </a:t>
            </a:r>
            <a:r>
              <a:rPr lang="en-US" altLang="ko-KR" sz="1000" dirty="0" err="1"/>
              <a:t>simpleSound</a:t>
            </a:r>
            <a:r>
              <a:rPr lang="en-US" altLang="ko-KR" sz="1000" dirty="0"/>
              <a:t> </a:t>
            </a:r>
          </a:p>
          <a:p>
            <a:r>
              <a:rPr lang="en-US" altLang="ko-KR" sz="1000" dirty="0"/>
              <a:t> Public </a:t>
            </a:r>
            <a:r>
              <a:rPr lang="en-US" altLang="ko-KR" sz="1000" dirty="0" err="1"/>
              <a:t>SoundPlayer</a:t>
            </a:r>
            <a:r>
              <a:rPr lang="en-US" altLang="ko-KR" sz="1000" dirty="0"/>
              <a:t> </a:t>
            </a:r>
            <a:r>
              <a:rPr lang="en-US" altLang="ko-KR" sz="1000" dirty="0" err="1"/>
              <a:t>battleSound</a:t>
            </a:r>
            <a:r>
              <a:rPr lang="en-US" altLang="ko-KR" sz="1000" dirty="0"/>
              <a:t> </a:t>
            </a:r>
          </a:p>
          <a:p>
            <a:r>
              <a:rPr lang="en-US" altLang="ko-KR" sz="1000" dirty="0"/>
              <a:t>Socket s;</a:t>
            </a:r>
          </a:p>
          <a:p>
            <a:r>
              <a:rPr lang="en-US" altLang="ko-KR" sz="1000" dirty="0"/>
              <a:t>----------------------------------------------------------------</a:t>
            </a:r>
          </a:p>
          <a:p>
            <a:r>
              <a:rPr lang="en-US" altLang="ko-KR" sz="1000" dirty="0"/>
              <a:t>public Point </a:t>
            </a:r>
            <a:r>
              <a:rPr lang="en-US" altLang="ko-KR" sz="1000" dirty="0" err="1"/>
              <a:t>getMyPoint</a:t>
            </a:r>
            <a:r>
              <a:rPr lang="en-US" altLang="ko-KR" sz="1000" dirty="0"/>
              <a:t>() </a:t>
            </a:r>
          </a:p>
          <a:p>
            <a:r>
              <a:rPr lang="en-US" altLang="ko-KR" sz="1000" dirty="0"/>
              <a:t>Public void </a:t>
            </a:r>
            <a:r>
              <a:rPr lang="en-US" altLang="ko-KR" sz="1000" dirty="0" err="1"/>
              <a:t>sendSocket</a:t>
            </a:r>
            <a:r>
              <a:rPr lang="en-US" altLang="ko-KR" sz="1000" dirty="0"/>
              <a:t>(String)</a:t>
            </a:r>
          </a:p>
          <a:p>
            <a:r>
              <a:rPr lang="en-US" altLang="ko-KR" sz="1000" dirty="0"/>
              <a:t>Public void </a:t>
            </a:r>
            <a:r>
              <a:rPr lang="en-US" altLang="ko-KR" sz="1000" dirty="0" err="1"/>
              <a:t>SaveGame</a:t>
            </a:r>
            <a:r>
              <a:rPr lang="en-US" altLang="ko-KR" sz="1000" dirty="0"/>
              <a:t>()</a:t>
            </a:r>
          </a:p>
          <a:p>
            <a:r>
              <a:rPr lang="en-US" altLang="ko-KR" sz="1000" dirty="0"/>
              <a:t>Public void </a:t>
            </a:r>
            <a:r>
              <a:rPr lang="en-US" altLang="ko-KR" sz="1000" dirty="0" err="1"/>
              <a:t>LoadGame</a:t>
            </a:r>
            <a:r>
              <a:rPr lang="en-US" altLang="ko-KR" sz="1000" dirty="0"/>
              <a:t>()</a:t>
            </a:r>
          </a:p>
          <a:p>
            <a:r>
              <a:rPr lang="en-US" altLang="ko-KR" sz="1000" dirty="0"/>
              <a:t>Public Form1()</a:t>
            </a:r>
          </a:p>
          <a:p>
            <a:r>
              <a:rPr lang="en-US" altLang="ko-KR" sz="1000" dirty="0"/>
              <a:t>Public Form1_KeyDown(object, </a:t>
            </a:r>
            <a:r>
              <a:rPr lang="en-US" altLang="ko-KR" sz="1000" dirty="0" err="1"/>
              <a:t>EventArgs</a:t>
            </a:r>
            <a:r>
              <a:rPr lang="en-US" altLang="ko-KR" sz="1000" dirty="0"/>
              <a:t>)</a:t>
            </a:r>
          </a:p>
          <a:p>
            <a:r>
              <a:rPr lang="en-US" altLang="ko-KR" sz="1000" dirty="0"/>
              <a:t>Public Form1_Load(object, </a:t>
            </a:r>
            <a:r>
              <a:rPr lang="en-US" altLang="ko-KR" sz="1000" dirty="0" err="1"/>
              <a:t>KeyEventArgs</a:t>
            </a:r>
            <a:r>
              <a:rPr lang="en-US" altLang="ko-KR" sz="1000" dirty="0"/>
              <a:t>)</a:t>
            </a:r>
          </a:p>
          <a:p>
            <a:r>
              <a:rPr lang="en-US" altLang="ko-KR" sz="1000" dirty="0"/>
              <a:t>Public Form1-FormClosed(object, </a:t>
            </a:r>
            <a:r>
              <a:rPr lang="en-US" altLang="ko-KR" sz="1000" dirty="0" err="1"/>
              <a:t>EventArgs</a:t>
            </a:r>
            <a:r>
              <a:rPr lang="en-US" altLang="ko-KR" sz="1000" dirty="0"/>
              <a:t>)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6777082" y="456412"/>
            <a:ext cx="2068846" cy="2517569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Socket</a:t>
            </a:r>
          </a:p>
          <a:p>
            <a:r>
              <a:rPr lang="en-US" altLang="ko-KR" sz="1000" dirty="0"/>
              <a:t>List&lt;Character&gt; others</a:t>
            </a:r>
          </a:p>
          <a:p>
            <a:r>
              <a:rPr lang="en-US" altLang="ko-KR" sz="1000" dirty="0"/>
              <a:t>List&lt;String&gt; </a:t>
            </a:r>
            <a:r>
              <a:rPr lang="en-US" altLang="ko-KR" sz="1000" dirty="0" err="1"/>
              <a:t>othersName</a:t>
            </a:r>
            <a:endParaRPr lang="en-US" altLang="ko-KR" sz="1000" dirty="0"/>
          </a:p>
          <a:p>
            <a:r>
              <a:rPr lang="en-US" altLang="ko-KR" sz="1000" dirty="0"/>
              <a:t>Form1 form</a:t>
            </a:r>
          </a:p>
          <a:p>
            <a:r>
              <a:rPr lang="en-US" altLang="ko-KR" sz="1000" dirty="0"/>
              <a:t>Static Random r</a:t>
            </a:r>
          </a:p>
          <a:p>
            <a:r>
              <a:rPr lang="en-US" altLang="ko-KR" sz="1000" dirty="0" err="1"/>
              <a:t>TcpClient</a:t>
            </a:r>
            <a:r>
              <a:rPr lang="en-US" altLang="ko-KR" sz="1000" dirty="0"/>
              <a:t> </a:t>
            </a:r>
            <a:r>
              <a:rPr lang="en-US" altLang="ko-KR" sz="1000" dirty="0" err="1"/>
              <a:t>clientSocket</a:t>
            </a:r>
            <a:endParaRPr lang="en-US" altLang="ko-KR" sz="1000" dirty="0"/>
          </a:p>
          <a:p>
            <a:r>
              <a:rPr lang="en-US" altLang="ko-KR" sz="1000" dirty="0" err="1"/>
              <a:t>NetworkStream</a:t>
            </a:r>
            <a:r>
              <a:rPr lang="en-US" altLang="ko-KR" sz="1000" dirty="0"/>
              <a:t> stream</a:t>
            </a:r>
          </a:p>
          <a:p>
            <a:r>
              <a:rPr lang="en-US" altLang="ko-KR" sz="1000" dirty="0"/>
              <a:t>Public String ID</a:t>
            </a:r>
          </a:p>
          <a:p>
            <a:r>
              <a:rPr lang="en-US" altLang="ko-KR" sz="1000" dirty="0"/>
              <a:t>------------------------------------------public Socket(Form1 form)</a:t>
            </a:r>
          </a:p>
          <a:p>
            <a:r>
              <a:rPr lang="en-US" altLang="ko-KR" sz="1000" dirty="0"/>
              <a:t>Public void </a:t>
            </a:r>
            <a:r>
              <a:rPr lang="en-US" altLang="ko-KR" sz="1000" dirty="0" err="1"/>
              <a:t>SocketClose</a:t>
            </a:r>
            <a:r>
              <a:rPr lang="en-US" altLang="ko-KR" sz="1000" dirty="0"/>
              <a:t>()</a:t>
            </a:r>
          </a:p>
          <a:p>
            <a:r>
              <a:rPr lang="en-US" altLang="ko-KR" sz="1000" dirty="0"/>
              <a:t>Public void </a:t>
            </a:r>
            <a:r>
              <a:rPr lang="en-US" altLang="ko-KR" sz="1000" dirty="0" err="1"/>
              <a:t>sendMessage</a:t>
            </a:r>
            <a:r>
              <a:rPr lang="en-US" altLang="ko-KR" sz="1000" dirty="0"/>
              <a:t>(String)</a:t>
            </a:r>
          </a:p>
          <a:p>
            <a:r>
              <a:rPr lang="en-US" altLang="ko-KR" sz="1000" dirty="0"/>
              <a:t>Private void </a:t>
            </a:r>
            <a:r>
              <a:rPr lang="en-US" altLang="ko-KR" sz="1000" dirty="0" err="1"/>
              <a:t>getMessage</a:t>
            </a:r>
            <a:r>
              <a:rPr lang="en-US" altLang="ko-KR" sz="1000" dirty="0"/>
              <a:t>()</a:t>
            </a:r>
          </a:p>
          <a:p>
            <a:r>
              <a:rPr lang="en-US" altLang="ko-KR" sz="1000" dirty="0"/>
              <a:t>Public void connect(String)</a:t>
            </a:r>
          </a:p>
          <a:p>
            <a:r>
              <a:rPr lang="en-US" altLang="ko-KR" sz="1000" dirty="0"/>
              <a:t>Public void Move(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, point)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6739437" y="3292382"/>
            <a:ext cx="2306584" cy="1681687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/>
              <a:t>FeildMap</a:t>
            </a:r>
            <a:endParaRPr lang="en-US" altLang="ko-KR" sz="1200" dirty="0"/>
          </a:p>
          <a:p>
            <a:r>
              <a:rPr lang="en-US" altLang="ko-KR" sz="1000" dirty="0" err="1"/>
              <a:t>StartMap</a:t>
            </a:r>
            <a:r>
              <a:rPr lang="en-US" altLang="ko-KR" sz="1000" dirty="0"/>
              <a:t> </a:t>
            </a:r>
            <a:r>
              <a:rPr lang="en-US" altLang="ko-KR" sz="1000" dirty="0" err="1"/>
              <a:t>startMap</a:t>
            </a:r>
            <a:endParaRPr lang="en-US" altLang="ko-KR" sz="1000" dirty="0"/>
          </a:p>
          <a:p>
            <a:r>
              <a:rPr lang="en-US" altLang="ko-KR" sz="1000" dirty="0" err="1"/>
              <a:t>NextMap</a:t>
            </a:r>
            <a:r>
              <a:rPr lang="en-US" altLang="ko-KR" sz="1000" dirty="0"/>
              <a:t> </a:t>
            </a:r>
            <a:r>
              <a:rPr lang="en-US" altLang="ko-KR" sz="1000" dirty="0" err="1"/>
              <a:t>nextmap</a:t>
            </a:r>
            <a:endParaRPr lang="en-US" altLang="ko-KR" sz="1000" dirty="0"/>
          </a:p>
          <a:p>
            <a:r>
              <a:rPr lang="en-US" altLang="ko-KR" sz="1000" dirty="0"/>
              <a:t>Character </a:t>
            </a:r>
            <a:r>
              <a:rPr lang="en-US" altLang="ko-KR" sz="1000" dirty="0" err="1"/>
              <a:t>myCharacter</a:t>
            </a:r>
            <a:endParaRPr lang="en-US" altLang="ko-KR" sz="1000" dirty="0"/>
          </a:p>
          <a:p>
            <a:r>
              <a:rPr lang="en-US" altLang="ko-KR" sz="1000" dirty="0"/>
              <a:t>Form1 form</a:t>
            </a:r>
          </a:p>
          <a:p>
            <a:r>
              <a:rPr lang="en-US" altLang="ko-KR" sz="1000" dirty="0" err="1"/>
              <a:t>TextBox</a:t>
            </a:r>
            <a:r>
              <a:rPr lang="en-US" altLang="ko-KR" sz="1000" dirty="0"/>
              <a:t> textbox</a:t>
            </a:r>
          </a:p>
          <a:p>
            <a:r>
              <a:rPr lang="en-US" altLang="ko-KR" sz="1000" dirty="0"/>
              <a:t>------------------------------------------</a:t>
            </a:r>
          </a:p>
          <a:p>
            <a:r>
              <a:rPr lang="en-US" altLang="ko-KR" sz="1000" dirty="0"/>
              <a:t>Public </a:t>
            </a:r>
            <a:r>
              <a:rPr lang="en-US" altLang="ko-KR" sz="1000" dirty="0" err="1"/>
              <a:t>FeildMap</a:t>
            </a:r>
            <a:r>
              <a:rPr lang="en-US" altLang="ko-KR" sz="1000" dirty="0"/>
              <a:t>(form1, Character)</a:t>
            </a:r>
          </a:p>
          <a:p>
            <a:r>
              <a:rPr lang="en-US" altLang="ko-KR" sz="1000" dirty="0"/>
              <a:t>Public void </a:t>
            </a:r>
            <a:r>
              <a:rPr lang="en-US" altLang="ko-KR" sz="1000" dirty="0" err="1"/>
              <a:t>Key_Down</a:t>
            </a:r>
            <a:r>
              <a:rPr lang="en-US" altLang="ko-KR" sz="1000" dirty="0"/>
              <a:t>(</a:t>
            </a:r>
            <a:r>
              <a:rPr lang="en-US" altLang="ko-KR" sz="1000" dirty="0" err="1"/>
              <a:t>KeyEventArgs</a:t>
            </a:r>
            <a:r>
              <a:rPr lang="en-US" altLang="ko-KR" sz="1000" dirty="0"/>
              <a:t>)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3150305" y="425936"/>
            <a:ext cx="3526972" cy="3841666"/>
            <a:chOff x="4678878" y="2683824"/>
            <a:chExt cx="3619995" cy="3954482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4678878" y="2683824"/>
              <a:ext cx="3619995" cy="3954482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Battle</a:t>
              </a:r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200" dirty="0"/>
            </a:p>
          </p:txBody>
        </p: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44142" y="3138623"/>
              <a:ext cx="3289465" cy="3332425"/>
            </a:xfrm>
            <a:prstGeom prst="rect">
              <a:avLst/>
            </a:prstGeom>
          </p:spPr>
        </p:pic>
      </p:grpSp>
      <p:grpSp>
        <p:nvGrpSpPr>
          <p:cNvPr id="16" name="그룹 15"/>
          <p:cNvGrpSpPr/>
          <p:nvPr/>
        </p:nvGrpSpPr>
        <p:grpSpPr>
          <a:xfrm>
            <a:off x="95565" y="4012284"/>
            <a:ext cx="2992580" cy="2838201"/>
            <a:chOff x="3491347" y="3016334"/>
            <a:chExt cx="2992580" cy="2838201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3491347" y="3016334"/>
              <a:ext cx="2992580" cy="2838201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Information</a:t>
              </a:r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200" dirty="0"/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51422" y="3400358"/>
              <a:ext cx="2872429" cy="2207100"/>
            </a:xfrm>
            <a:prstGeom prst="rect">
              <a:avLst/>
            </a:prstGeom>
          </p:spPr>
        </p:pic>
      </p:grpSp>
      <p:grpSp>
        <p:nvGrpSpPr>
          <p:cNvPr id="21" name="그룹 20"/>
          <p:cNvGrpSpPr/>
          <p:nvPr/>
        </p:nvGrpSpPr>
        <p:grpSpPr>
          <a:xfrm>
            <a:off x="3467595" y="4396308"/>
            <a:ext cx="2687029" cy="2265749"/>
            <a:chOff x="3523678" y="4267603"/>
            <a:chExt cx="2520862" cy="2335806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3523678" y="4267603"/>
              <a:ext cx="2520862" cy="2335806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Character</a:t>
              </a:r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200" dirty="0"/>
            </a:p>
          </p:txBody>
        </p:sp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88840" y="4586393"/>
              <a:ext cx="2374446" cy="17844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6404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3868" y="224056"/>
            <a:ext cx="3444181" cy="3115751"/>
            <a:chOff x="228975" y="366561"/>
            <a:chExt cx="3448485" cy="2614146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228975" y="366561"/>
              <a:ext cx="3440500" cy="2614146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Map</a:t>
              </a:r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6960" y="759886"/>
              <a:ext cx="3440500" cy="1933575"/>
            </a:xfrm>
            <a:prstGeom prst="rect">
              <a:avLst/>
            </a:prstGeom>
          </p:spPr>
        </p:pic>
      </p:grpSp>
      <p:grpSp>
        <p:nvGrpSpPr>
          <p:cNvPr id="13" name="그룹 12"/>
          <p:cNvGrpSpPr/>
          <p:nvPr/>
        </p:nvGrpSpPr>
        <p:grpSpPr>
          <a:xfrm>
            <a:off x="195538" y="3369979"/>
            <a:ext cx="3436206" cy="3115751"/>
            <a:chOff x="3409582" y="401792"/>
            <a:chExt cx="2585477" cy="2032255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3409582" y="401792"/>
              <a:ext cx="2585477" cy="2032255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/>
                <a:t>MapRichTextBox</a:t>
              </a:r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79844" y="741726"/>
              <a:ext cx="2444953" cy="1352385"/>
            </a:xfrm>
            <a:prstGeom prst="rect">
              <a:avLst/>
            </a:prstGeom>
          </p:spPr>
        </p:pic>
      </p:grpSp>
      <p:grpSp>
        <p:nvGrpSpPr>
          <p:cNvPr id="18" name="그룹 17"/>
          <p:cNvGrpSpPr/>
          <p:nvPr/>
        </p:nvGrpSpPr>
        <p:grpSpPr>
          <a:xfrm>
            <a:off x="4164626" y="118502"/>
            <a:ext cx="4349982" cy="2676380"/>
            <a:chOff x="3633849" y="166255"/>
            <a:chExt cx="3273022" cy="1745674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3633849" y="166255"/>
              <a:ext cx="3273022" cy="1745674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/>
                <a:t>StartMap</a:t>
              </a:r>
              <a:r>
                <a:rPr lang="en-US" altLang="ko-KR" sz="1200" dirty="0"/>
                <a:t> : Map</a:t>
              </a:r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9380" y="489574"/>
              <a:ext cx="3081960" cy="1299122"/>
            </a:xfrm>
            <a:prstGeom prst="rect">
              <a:avLst/>
            </a:prstGeom>
          </p:spPr>
        </p:pic>
      </p:grpSp>
      <p:sp>
        <p:nvSpPr>
          <p:cNvPr id="19" name="모서리가 둥근 직사각형 18"/>
          <p:cNvSpPr/>
          <p:nvPr/>
        </p:nvSpPr>
        <p:spPr>
          <a:xfrm>
            <a:off x="4291591" y="3102387"/>
            <a:ext cx="4349982" cy="1689126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/>
              <a:t>NextMap</a:t>
            </a:r>
            <a:r>
              <a:rPr lang="en-US" altLang="ko-KR" sz="1200" dirty="0"/>
              <a:t> : Map</a:t>
            </a:r>
          </a:p>
          <a:p>
            <a:endParaRPr lang="en-US" altLang="ko-KR" sz="1000" dirty="0"/>
          </a:p>
          <a:p>
            <a:r>
              <a:rPr lang="en-US" altLang="ko-KR" sz="1000" dirty="0"/>
              <a:t>Public </a:t>
            </a:r>
            <a:r>
              <a:rPr lang="en-US" altLang="ko-KR" sz="1000" dirty="0" err="1"/>
              <a:t>NextMap</a:t>
            </a:r>
            <a:r>
              <a:rPr lang="en-US" altLang="ko-KR" sz="1000" dirty="0"/>
              <a:t>(Form1, Character)</a:t>
            </a:r>
          </a:p>
          <a:p>
            <a:r>
              <a:rPr lang="en-US" altLang="ko-KR" sz="1000" dirty="0"/>
              <a:t>Public void </a:t>
            </a:r>
            <a:r>
              <a:rPr lang="en-US" altLang="ko-KR" sz="1000" dirty="0" err="1"/>
              <a:t>LoadNextMap</a:t>
            </a:r>
            <a:r>
              <a:rPr lang="en-US" altLang="ko-KR" sz="1000" dirty="0"/>
              <a:t>()</a:t>
            </a:r>
          </a:p>
          <a:p>
            <a:r>
              <a:rPr lang="en-US" altLang="ko-KR" sz="1000" dirty="0"/>
              <a:t>Public override void </a:t>
            </a:r>
            <a:r>
              <a:rPr lang="en-US" altLang="ko-KR" sz="1000" dirty="0" err="1"/>
              <a:t>MoveMap</a:t>
            </a:r>
            <a:r>
              <a:rPr lang="en-US" altLang="ko-KR" sz="1000" dirty="0"/>
              <a:t>(</a:t>
            </a:r>
            <a:r>
              <a:rPr lang="en-US" altLang="ko-KR" sz="1000" dirty="0" err="1"/>
              <a:t>KeyEventArgs</a:t>
            </a:r>
            <a:r>
              <a:rPr lang="en-US" altLang="ko-KR" sz="1000" dirty="0"/>
              <a:t>)</a:t>
            </a:r>
          </a:p>
        </p:txBody>
      </p:sp>
      <p:cxnSp>
        <p:nvCxnSpPr>
          <p:cNvPr id="21" name="직선 화살표 연결선 20"/>
          <p:cNvCxnSpPr>
            <a:stCxn id="5" idx="3"/>
            <a:endCxn id="16" idx="1"/>
          </p:cNvCxnSpPr>
          <p:nvPr/>
        </p:nvCxnSpPr>
        <p:spPr>
          <a:xfrm flipV="1">
            <a:off x="3540074" y="1456692"/>
            <a:ext cx="624552" cy="3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5" idx="3"/>
            <a:endCxn id="19" idx="1"/>
          </p:cNvCxnSpPr>
          <p:nvPr/>
        </p:nvCxnSpPr>
        <p:spPr>
          <a:xfrm>
            <a:off x="3540074" y="1781932"/>
            <a:ext cx="751517" cy="2165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모서리가 둥근 직사각형 29"/>
          <p:cNvSpPr/>
          <p:nvPr/>
        </p:nvSpPr>
        <p:spPr>
          <a:xfrm>
            <a:off x="5039737" y="4927853"/>
            <a:ext cx="2085458" cy="1689126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STARTIMAGE</a:t>
            </a:r>
          </a:p>
          <a:p>
            <a:pPr algn="ctr"/>
            <a:endParaRPr lang="en-US" altLang="ko-KR" sz="1200" dirty="0"/>
          </a:p>
          <a:p>
            <a:r>
              <a:rPr lang="en-US" altLang="ko-KR" sz="1000" dirty="0" err="1"/>
              <a:t>PictureBox</a:t>
            </a:r>
            <a:r>
              <a:rPr lang="en-US" altLang="ko-KR" sz="1000" dirty="0"/>
              <a:t> </a:t>
            </a:r>
            <a:r>
              <a:rPr lang="en-US" altLang="ko-KR" sz="1000" dirty="0" err="1"/>
              <a:t>STARTimage</a:t>
            </a:r>
            <a:endParaRPr lang="en-US" altLang="ko-KR" sz="1000" dirty="0"/>
          </a:p>
          <a:p>
            <a:r>
              <a:rPr lang="en-US" altLang="ko-KR" sz="1000" dirty="0"/>
              <a:t>Form1 form</a:t>
            </a:r>
          </a:p>
          <a:p>
            <a:r>
              <a:rPr lang="en-US" altLang="ko-KR" sz="1000" dirty="0"/>
              <a:t>-----------------------------------------------</a:t>
            </a:r>
          </a:p>
          <a:p>
            <a:r>
              <a:rPr lang="en-US" altLang="ko-KR" sz="1000" dirty="0"/>
              <a:t>Public STARTIMAGE(Form1 form)</a:t>
            </a:r>
          </a:p>
          <a:p>
            <a:r>
              <a:rPr lang="en-US" altLang="ko-KR" sz="1000" dirty="0"/>
              <a:t>Public void </a:t>
            </a:r>
            <a:r>
              <a:rPr lang="en-US" altLang="ko-KR" sz="1000" dirty="0" err="1"/>
              <a:t>RemoveStartImage</a:t>
            </a:r>
            <a:r>
              <a:rPr lang="en-US" altLang="ko-KR" sz="10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082171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8412" y="865323"/>
            <a:ext cx="2948090" cy="3115751"/>
            <a:chOff x="103868" y="224056"/>
            <a:chExt cx="2948090" cy="3115751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103868" y="224056"/>
              <a:ext cx="2948090" cy="3115751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/>
                <a:t>Poketmon</a:t>
              </a:r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  <a:p>
              <a:pPr algn="ctr"/>
              <a:endParaRPr lang="en-US" altLang="ko-KR" sz="1000" dirty="0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7774" y="692666"/>
              <a:ext cx="2420278" cy="2506938"/>
            </a:xfrm>
            <a:prstGeom prst="rect">
              <a:avLst/>
            </a:prstGeom>
          </p:spPr>
        </p:pic>
      </p:grpSp>
      <p:sp>
        <p:nvSpPr>
          <p:cNvPr id="10" name="모서리가 둥근 직사각형 9"/>
          <p:cNvSpPr/>
          <p:nvPr/>
        </p:nvSpPr>
        <p:spPr>
          <a:xfrm>
            <a:off x="3533105" y="1040781"/>
            <a:ext cx="2370465" cy="1274908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/>
              <a:t>Fire_type</a:t>
            </a:r>
            <a:r>
              <a:rPr lang="en-US" altLang="ko-KR" sz="1200" dirty="0"/>
              <a:t> : </a:t>
            </a:r>
            <a:r>
              <a:rPr lang="en-US" altLang="ko-KR" sz="1200" dirty="0" err="1"/>
              <a:t>PoketMon</a:t>
            </a:r>
            <a:endParaRPr lang="en-US" altLang="ko-KR" sz="1200" dirty="0"/>
          </a:p>
          <a:p>
            <a:pPr algn="ctr"/>
            <a:endParaRPr lang="en-US" altLang="ko-KR" sz="1200" dirty="0"/>
          </a:p>
          <a:p>
            <a:r>
              <a:rPr lang="en-US" altLang="ko-KR" sz="1200" dirty="0"/>
              <a:t>Public </a:t>
            </a:r>
            <a:r>
              <a:rPr lang="en-US" altLang="ko-KR" sz="1200" dirty="0" err="1"/>
              <a:t>Fire_type</a:t>
            </a:r>
            <a:r>
              <a:rPr lang="en-US" altLang="ko-KR" sz="1200" dirty="0"/>
              <a:t>(Form1,int)</a:t>
            </a:r>
          </a:p>
          <a:p>
            <a:r>
              <a:rPr lang="en-US" altLang="ko-KR" sz="1200" dirty="0"/>
              <a:t>Public override String</a:t>
            </a:r>
          </a:p>
          <a:p>
            <a:r>
              <a:rPr lang="en-US" altLang="ko-KR" sz="1200" dirty="0"/>
              <a:t>	</a:t>
            </a:r>
            <a:r>
              <a:rPr lang="en-US" altLang="ko-KR" sz="1200" dirty="0" err="1"/>
              <a:t>SkillAttacked</a:t>
            </a:r>
            <a:r>
              <a:rPr lang="en-US" altLang="ko-KR" sz="1200" dirty="0"/>
              <a:t>(</a:t>
            </a:r>
            <a:r>
              <a:rPr lang="en-US" altLang="ko-KR" sz="1200" dirty="0" err="1"/>
              <a:t>String,int</a:t>
            </a:r>
            <a:r>
              <a:rPr lang="en-US" altLang="ko-KR" sz="1200" dirty="0"/>
              <a:t>)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3533105" y="2478327"/>
            <a:ext cx="2370465" cy="1274908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/>
              <a:t>Fire_type</a:t>
            </a:r>
            <a:r>
              <a:rPr lang="en-US" altLang="ko-KR" sz="1200" dirty="0"/>
              <a:t> : </a:t>
            </a:r>
            <a:r>
              <a:rPr lang="en-US" altLang="ko-KR" sz="1200" dirty="0" err="1"/>
              <a:t>PoketMon</a:t>
            </a:r>
            <a:endParaRPr lang="en-US" altLang="ko-KR" sz="1200" dirty="0"/>
          </a:p>
          <a:p>
            <a:pPr algn="ctr"/>
            <a:endParaRPr lang="en-US" altLang="ko-KR" sz="1200" dirty="0"/>
          </a:p>
          <a:p>
            <a:r>
              <a:rPr lang="en-US" altLang="ko-KR" sz="1200" dirty="0"/>
              <a:t>Public </a:t>
            </a:r>
            <a:r>
              <a:rPr lang="en-US" altLang="ko-KR" sz="1200" dirty="0" err="1"/>
              <a:t>Fire_type</a:t>
            </a:r>
            <a:r>
              <a:rPr lang="en-US" altLang="ko-KR" sz="1200" dirty="0"/>
              <a:t>(Form1,int)</a:t>
            </a:r>
          </a:p>
          <a:p>
            <a:r>
              <a:rPr lang="en-US" altLang="ko-KR" sz="1200" dirty="0"/>
              <a:t>Public override String</a:t>
            </a:r>
          </a:p>
          <a:p>
            <a:r>
              <a:rPr lang="en-US" altLang="ko-KR" sz="1200" dirty="0"/>
              <a:t>	</a:t>
            </a:r>
            <a:r>
              <a:rPr lang="en-US" altLang="ko-KR" sz="1200" dirty="0" err="1"/>
              <a:t>SkillAttacked</a:t>
            </a:r>
            <a:r>
              <a:rPr lang="en-US" altLang="ko-KR" sz="1200" dirty="0"/>
              <a:t>(</a:t>
            </a:r>
            <a:r>
              <a:rPr lang="en-US" altLang="ko-KR" sz="1200" dirty="0" err="1"/>
              <a:t>String,int</a:t>
            </a:r>
            <a:r>
              <a:rPr lang="en-US" altLang="ko-KR" sz="1200" dirty="0"/>
              <a:t>)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533105" y="3981074"/>
            <a:ext cx="2370465" cy="1274908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/>
              <a:t>Fire_type</a:t>
            </a:r>
            <a:r>
              <a:rPr lang="en-US" altLang="ko-KR" sz="1200" dirty="0"/>
              <a:t> : </a:t>
            </a:r>
            <a:r>
              <a:rPr lang="en-US" altLang="ko-KR" sz="1200" dirty="0" err="1"/>
              <a:t>PoketMon</a:t>
            </a:r>
            <a:endParaRPr lang="en-US" altLang="ko-KR" sz="1200" dirty="0"/>
          </a:p>
          <a:p>
            <a:pPr algn="ctr"/>
            <a:endParaRPr lang="en-US" altLang="ko-KR" sz="1200" dirty="0"/>
          </a:p>
          <a:p>
            <a:r>
              <a:rPr lang="en-US" altLang="ko-KR" sz="1200" dirty="0"/>
              <a:t>Public </a:t>
            </a:r>
            <a:r>
              <a:rPr lang="en-US" altLang="ko-KR" sz="1200" dirty="0" err="1"/>
              <a:t>Fire_type</a:t>
            </a:r>
            <a:r>
              <a:rPr lang="en-US" altLang="ko-KR" sz="1200" dirty="0"/>
              <a:t>(Form1,int)</a:t>
            </a:r>
          </a:p>
          <a:p>
            <a:r>
              <a:rPr lang="en-US" altLang="ko-KR" sz="1200" dirty="0"/>
              <a:t>Public override String</a:t>
            </a:r>
          </a:p>
          <a:p>
            <a:r>
              <a:rPr lang="en-US" altLang="ko-KR" sz="1200" dirty="0"/>
              <a:t>	</a:t>
            </a:r>
            <a:r>
              <a:rPr lang="en-US" altLang="ko-KR" sz="1200" dirty="0" err="1"/>
              <a:t>SkillAttacked</a:t>
            </a:r>
            <a:r>
              <a:rPr lang="en-US" altLang="ko-KR" sz="1200" dirty="0"/>
              <a:t>(</a:t>
            </a:r>
            <a:r>
              <a:rPr lang="en-US" altLang="ko-KR" sz="1200" dirty="0" err="1"/>
              <a:t>String,int</a:t>
            </a:r>
            <a:r>
              <a:rPr lang="en-US" altLang="ko-KR" sz="1200" dirty="0"/>
              <a:t>)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380173" y="1040781"/>
            <a:ext cx="2468478" cy="1274908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/>
              <a:t>Piery</a:t>
            </a:r>
            <a:r>
              <a:rPr lang="en-US" altLang="ko-KR" sz="1200" dirty="0"/>
              <a:t> : </a:t>
            </a:r>
            <a:r>
              <a:rPr lang="en-US" altLang="ko-KR" sz="1200" dirty="0" err="1"/>
              <a:t>Fire_type</a:t>
            </a:r>
            <a:r>
              <a:rPr lang="en-US" altLang="ko-KR" sz="1200" dirty="0"/>
              <a:t>, heal</a:t>
            </a:r>
          </a:p>
          <a:p>
            <a:pPr algn="ctr"/>
            <a:endParaRPr lang="en-US" altLang="ko-KR" sz="1200" dirty="0"/>
          </a:p>
          <a:p>
            <a:r>
              <a:rPr lang="en-US" altLang="ko-KR" sz="1200" dirty="0"/>
              <a:t>Public </a:t>
            </a:r>
            <a:r>
              <a:rPr lang="en-US" altLang="ko-KR" sz="1200" dirty="0" err="1"/>
              <a:t>Piery</a:t>
            </a:r>
            <a:r>
              <a:rPr lang="en-US" altLang="ko-KR" sz="1200" dirty="0"/>
              <a:t>(Form1,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level)</a:t>
            </a:r>
          </a:p>
          <a:p>
            <a:r>
              <a:rPr lang="en-US" altLang="ko-KR" sz="1200" dirty="0"/>
              <a:t>Protected override void Evolution()</a:t>
            </a:r>
          </a:p>
          <a:p>
            <a:r>
              <a:rPr lang="en-US" altLang="ko-KR" sz="1200" dirty="0"/>
              <a:t>Public heal()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6380173" y="2474596"/>
            <a:ext cx="2468478" cy="1274908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/>
              <a:t>Ggobuki</a:t>
            </a:r>
            <a:r>
              <a:rPr lang="en-US" altLang="ko-KR" sz="1200" dirty="0"/>
              <a:t> : </a:t>
            </a:r>
            <a:r>
              <a:rPr lang="en-US" altLang="ko-KR" sz="1200" dirty="0" err="1"/>
              <a:t>Water_type</a:t>
            </a:r>
            <a:r>
              <a:rPr lang="en-US" altLang="ko-KR" sz="1200" dirty="0"/>
              <a:t>, Reflex</a:t>
            </a:r>
          </a:p>
          <a:p>
            <a:pPr algn="ctr"/>
            <a:endParaRPr lang="en-US" altLang="ko-KR" sz="1200" dirty="0"/>
          </a:p>
          <a:p>
            <a:r>
              <a:rPr lang="en-US" altLang="ko-KR" sz="1200" dirty="0"/>
              <a:t>Public </a:t>
            </a:r>
            <a:r>
              <a:rPr lang="en-US" altLang="ko-KR" sz="1200" dirty="0" err="1"/>
              <a:t>Ggobuki</a:t>
            </a:r>
            <a:r>
              <a:rPr lang="en-US" altLang="ko-KR" sz="1200" dirty="0"/>
              <a:t>(Form1,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level)</a:t>
            </a:r>
          </a:p>
          <a:p>
            <a:r>
              <a:rPr lang="en-US" altLang="ko-KR" sz="1200" dirty="0"/>
              <a:t>Protected override void Evolution()</a:t>
            </a:r>
          </a:p>
          <a:p>
            <a:r>
              <a:rPr lang="en-US" altLang="ko-KR" sz="1200" dirty="0"/>
              <a:t>Public reflex()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6487050" y="4091496"/>
            <a:ext cx="2468478" cy="1054064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/>
              <a:t>Bulbasaur</a:t>
            </a:r>
            <a:r>
              <a:rPr lang="en-US" altLang="ko-KR" sz="1200" dirty="0"/>
              <a:t> : </a:t>
            </a:r>
            <a:r>
              <a:rPr lang="en-US" altLang="ko-KR" sz="1200" dirty="0" err="1"/>
              <a:t>Water_type</a:t>
            </a:r>
            <a:endParaRPr lang="en-US" altLang="ko-KR" sz="1200" dirty="0"/>
          </a:p>
          <a:p>
            <a:pPr algn="ctr"/>
            <a:endParaRPr lang="en-US" altLang="ko-KR" sz="1200" dirty="0"/>
          </a:p>
          <a:p>
            <a:r>
              <a:rPr lang="en-US" altLang="ko-KR" sz="1200" dirty="0"/>
              <a:t>Public </a:t>
            </a:r>
            <a:r>
              <a:rPr lang="en-US" altLang="ko-KR" sz="1200" dirty="0" err="1"/>
              <a:t>Bulbasaur</a:t>
            </a:r>
            <a:r>
              <a:rPr lang="en-US" altLang="ko-KR" sz="1200" dirty="0"/>
              <a:t> (Form1,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level)</a:t>
            </a:r>
          </a:p>
          <a:p>
            <a:r>
              <a:rPr lang="en-US" altLang="ko-KR" sz="1200" dirty="0"/>
              <a:t>Protected override void Evolution()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16405" y="4449684"/>
            <a:ext cx="1318551" cy="1054064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Interface</a:t>
            </a:r>
          </a:p>
          <a:p>
            <a:pPr algn="ctr"/>
            <a:r>
              <a:rPr lang="en-US" altLang="ko-KR" sz="1200" dirty="0"/>
              <a:t>heal</a:t>
            </a:r>
          </a:p>
          <a:p>
            <a:pPr algn="ctr"/>
            <a:endParaRPr lang="en-US" altLang="ko-KR" sz="1200" dirty="0"/>
          </a:p>
          <a:p>
            <a:r>
              <a:rPr lang="en-US" altLang="ko-KR" sz="1200" dirty="0" err="1"/>
              <a:t>Int</a:t>
            </a:r>
            <a:r>
              <a:rPr lang="en-US" altLang="ko-KR" sz="1200" dirty="0"/>
              <a:t> heal()</a:t>
            </a: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826430" y="4449684"/>
            <a:ext cx="1318551" cy="1054064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Interface</a:t>
            </a:r>
          </a:p>
          <a:p>
            <a:pPr algn="ctr"/>
            <a:r>
              <a:rPr lang="en-US" altLang="ko-KR" sz="1200" dirty="0"/>
              <a:t>Reflex</a:t>
            </a:r>
          </a:p>
          <a:p>
            <a:pPr algn="ctr"/>
            <a:endParaRPr lang="en-US" altLang="ko-KR" sz="1200" dirty="0"/>
          </a:p>
          <a:p>
            <a:r>
              <a:rPr lang="en-US" altLang="ko-KR" sz="1200" dirty="0" err="1"/>
              <a:t>Int</a:t>
            </a:r>
            <a:r>
              <a:rPr lang="en-US" altLang="ko-KR" sz="1200" dirty="0"/>
              <a:t> Reflex()</a:t>
            </a:r>
          </a:p>
        </p:txBody>
      </p:sp>
    </p:spTree>
    <p:extLst>
      <p:ext uri="{BB962C8B-B14F-4D97-AF65-F5344CB8AC3E}">
        <p14:creationId xmlns:p14="http://schemas.microsoft.com/office/powerpoint/2010/main" val="3437915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419094" cy="646176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</a:rPr>
              <a:t>GUI </a:t>
            </a:r>
            <a:r>
              <a:rPr lang="ko-KR" altLang="en-US" sz="2000" dirty="0">
                <a:solidFill>
                  <a:srgbClr val="FF0000"/>
                </a:solidFill>
              </a:rPr>
              <a:t>구성과 프로그램의 기능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928" y="816376"/>
            <a:ext cx="4420641" cy="44206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41448" y="5962467"/>
            <a:ext cx="4840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얻은 </a:t>
            </a:r>
            <a:r>
              <a:rPr lang="ko-KR" altLang="en-US" dirty="0" err="1"/>
              <a:t>맵</a:t>
            </a:r>
            <a:r>
              <a:rPr lang="ko-KR" altLang="en-US" dirty="0"/>
              <a:t> 이미지의 데이터화를 위한 배열 작성</a:t>
            </a:r>
            <a:endParaRPr lang="en-US" altLang="ko-KR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42" y="816377"/>
            <a:ext cx="3738793" cy="481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707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832" y="328860"/>
            <a:ext cx="3813648" cy="604746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69" y="242678"/>
            <a:ext cx="3419475" cy="6219825"/>
          </a:xfrm>
          <a:prstGeom prst="rect">
            <a:avLst/>
          </a:prstGeom>
        </p:spPr>
      </p:pic>
      <p:cxnSp>
        <p:nvCxnSpPr>
          <p:cNvPr id="7" name="직선 화살표 연결선 6"/>
          <p:cNvCxnSpPr/>
          <p:nvPr/>
        </p:nvCxnSpPr>
        <p:spPr>
          <a:xfrm flipV="1">
            <a:off x="2291938" y="463138"/>
            <a:ext cx="2325894" cy="28894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654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178</TotalTime>
  <Words>566</Words>
  <Application>Microsoft Office PowerPoint</Application>
  <PresentationFormat>화면 슬라이드 쇼(4:3)</PresentationFormat>
  <Paragraphs>231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테마</vt:lpstr>
      <vt:lpstr>포켓몬스터 GUI 프로그래밍</vt:lpstr>
      <vt:lpstr>영상</vt:lpstr>
      <vt:lpstr>배운 것 중 사용한 기술</vt:lpstr>
      <vt:lpstr>따로 공부해서 적용한 기술</vt:lpstr>
      <vt:lpstr>PowerPoint 프레젠테이션</vt:lpstr>
      <vt:lpstr>PowerPoint 프레젠테이션</vt:lpstr>
      <vt:lpstr>PowerPoint 프레젠테이션</vt:lpstr>
      <vt:lpstr>GUI 구성과 프로그램의 기능</vt:lpstr>
      <vt:lpstr>PowerPoint 프레젠테이션</vt:lpstr>
      <vt:lpstr>PowerPoint 프레젠테이션</vt:lpstr>
      <vt:lpstr>PowerPoint 프레젠테이션</vt:lpstr>
      <vt:lpstr>기능적으로 우수한점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발표자료 서식</dc:title>
  <dc:creator>왕 한호</dc:creator>
  <cp:lastModifiedBy>고경석</cp:lastModifiedBy>
  <cp:revision>23</cp:revision>
  <dcterms:created xsi:type="dcterms:W3CDTF">2019-06-13T05:27:32Z</dcterms:created>
  <dcterms:modified xsi:type="dcterms:W3CDTF">2020-03-26T12:18:43Z</dcterms:modified>
</cp:coreProperties>
</file>

<file path=docProps/thumbnail.jpeg>
</file>